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97" r:id="rId1"/>
  </p:sldMasterIdLst>
  <p:notesMasterIdLst>
    <p:notesMasterId r:id="rId2"/>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Lst>
  <p:sldSz cx="9144000" cy="5143500" type="screen16x9"/>
  <p:notesSz cx="6858000" cy="9144000"/>
  <p:embeddedFontLst>
    <p:embeddedFont>
      <p:font typeface="Wingdings 2" pitchFamily="2" charset="2"/>
      <p:regular r:id="rId3"/>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2787-0673-4784-B1B4-DA8829A55E00}">
  <a:tblStyle styleId="{C7D92787-0673-4784-B1B4-DA8829A55E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2491" autoAdjust="0"/>
    <p:restoredTop sz="94609"/>
  </p:normalViewPr>
  <p:slideViewPr>
    <p:cSldViewPr snapToGrid="0">
      <p:cViewPr varScale="1">
        <p:scale>
          <a:sx n="158" d="100"/>
          <a:sy n="158" d="100"/>
        </p:scale>
        <p:origin x="608"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 Type="http://schemas.openxmlformats.org/officeDocument/2006/relationships/notesMaster" Target="notesMasters/notesMaster1.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 Type="http://schemas.openxmlformats.org/officeDocument/2006/relationships/font" Target="fonts/font1.fntdata"/><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 Type="http://schemas.openxmlformats.org/officeDocument/2006/relationships/presProps" Target="presProps.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 Type="http://schemas.openxmlformats.org/officeDocument/2006/relationships/viewProps" Target="viewProps.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 Type="http://schemas.openxmlformats.org/officeDocument/2006/relationships/theme" Target="theme/theme1.xml"/><Relationship Id="rId60" Type="http://schemas.openxmlformats.org/officeDocument/2006/relationships/slide" Target="slides/slide53.xml"/><Relationship Id="rId7" Type="http://schemas.openxmlformats.org/officeDocument/2006/relationships/tableStyles" Target="tableStyles.xml"/><Relationship Id="rId8" Type="http://schemas.openxmlformats.org/officeDocument/2006/relationships/slide" Target="slides/slide1.xml"/><Relationship Id="rId9" Type="http://schemas.openxmlformats.org/officeDocument/2006/relationships/slide" Target="slides/slide2.xml"/></Relationships>
</file>

<file path=ppt/media/image1.jpe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2381"/>
            <a:ext cx="9144000" cy="3902869"/>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607501" y="1086861"/>
            <a:ext cx="7929000" cy="2228288"/>
          </a:xfrm>
          <a:prstGeom prst="rect">
            <a:avLst/>
          </a:prstGeom>
        </p:spPr>
        <p:txBody>
          <a:bodyPr/>
          <a:lstStyle>
            <a:lvl1pPr>
              <a:defRPr sz="4050"/>
            </a:lvl1pPr>
          </a:lstStyle>
          <a:p>
            <a:r>
              <a:rPr lang="en-GB"/>
              <a:t>Click to edit Master title style</a:t>
            </a:r>
            <a:endParaRPr lang="en-US" dirty="0"/>
          </a:p>
        </p:txBody>
      </p:sp>
      <p:sp>
        <p:nvSpPr>
          <p:cNvPr id="3" name="Subtitle 2"/>
          <p:cNvSpPr>
            <a:spLocks noGrp="1"/>
          </p:cNvSpPr>
          <p:nvPr>
            <p:ph type="subTitle" idx="1"/>
          </p:nvPr>
        </p:nvSpPr>
        <p:spPr>
          <a:xfrm>
            <a:off x="607501" y="3960635"/>
            <a:ext cx="7929000" cy="326231"/>
          </a:xfrm>
          <a:prstGeom prst="rect">
            <a:avLst/>
          </a:prstGeom>
        </p:spPr>
        <p:txBody>
          <a:bodyPr anchor="t"/>
          <a:lstStyle>
            <a:lvl1pPr marL="0" indent="0" algn="l">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9AB3A824-1A51-4B26-AD58-A6D8E14F6C04}" type="datetimeFigureOut">
              <a:rPr lang="en-US" smtClean="0"/>
              <a:t>7/29/24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5578947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7500" y="3600450"/>
            <a:ext cx="7921064" cy="425054"/>
          </a:xfrm>
          <a:prstGeom prst="rect">
            <a:avLst/>
          </a:prstGeom>
        </p:spPr>
        <p:txBody>
          <a:bodyPr anchor="b">
            <a:normAutofit/>
          </a:bodyPr>
          <a:lstStyle>
            <a:lvl1pPr algn="l">
              <a:defRPr sz="1800" b="0"/>
            </a:lvl1pPr>
          </a:lstStyle>
          <a:p>
            <a:r>
              <a:rPr lang="en-GB"/>
              <a:t>Click to edit Master title style</a:t>
            </a:r>
            <a:endParaRPr lang="en-US" dirty="0"/>
          </a:p>
        </p:txBody>
      </p:sp>
      <p:sp>
        <p:nvSpPr>
          <p:cNvPr id="15" name="Picture Placeholder 14"/>
          <p:cNvSpPr>
            <a:spLocks noGrp="1" noChangeAspect="1"/>
          </p:cNvSpPr>
          <p:nvPr>
            <p:ph type="pic" sz="quarter" idx="13"/>
          </p:nvPr>
        </p:nvSpPr>
        <p:spPr bwMode="auto">
          <a:xfrm>
            <a:off x="0" y="0"/>
            <a:ext cx="9144000" cy="360045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200"/>
            </a:lvl1pPr>
          </a:lstStyle>
          <a:p>
            <a:r>
              <a:rPr lang="en-GB"/>
              <a:t>Click icon to add picture</a:t>
            </a:r>
            <a:endParaRPr lang="en-US" dirty="0"/>
          </a:p>
        </p:txBody>
      </p:sp>
      <p:sp>
        <p:nvSpPr>
          <p:cNvPr id="4" name="Text Placeholder 3"/>
          <p:cNvSpPr>
            <a:spLocks noGrp="1"/>
          </p:cNvSpPr>
          <p:nvPr>
            <p:ph type="body" sz="half" idx="2"/>
          </p:nvPr>
        </p:nvSpPr>
        <p:spPr>
          <a:xfrm>
            <a:off x="607500" y="4025504"/>
            <a:ext cx="7921064" cy="370284"/>
          </a:xfrm>
          <a:prstGeom prst="rect">
            <a:avLst/>
          </a:prstGeo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a:xfrm>
            <a:off x="7000969" y="4531022"/>
            <a:ext cx="1007780" cy="273844"/>
          </a:xfrm>
          <a:prstGeom prst="rect">
            <a:avLst/>
          </a:prstGeom>
        </p:spPr>
        <p:txBody>
          <a:bodyPr/>
          <a:lstStyle/>
          <a:p>
            <a:fld id="{3CBC1C18-307B-4F68-A007-B5B542270E8D}" type="datetimeFigureOut">
              <a:rPr lang="en-US" smtClean="0"/>
              <a:t>7/29/24</a:t>
            </a:fld>
            <a:endParaRPr lang="en-US" dirty="0"/>
          </a:p>
        </p:txBody>
      </p:sp>
      <p:sp>
        <p:nvSpPr>
          <p:cNvPr id="6" name="Footer Placeholder 5"/>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33782699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473773" y="811092"/>
            <a:ext cx="4749312" cy="242939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38239" y="928877"/>
            <a:ext cx="4420380" cy="1984434"/>
          </a:xfrm>
          <a:prstGeom prst="rect">
            <a:avLst/>
          </a:prstGeom>
        </p:spPr>
        <p:txBody>
          <a:bodyPr anchor="b"/>
          <a:lstStyle>
            <a:lvl1pPr algn="l">
              <a:defRPr sz="3150" b="1" cap="none"/>
            </a:lvl1pPr>
          </a:lstStyle>
          <a:p>
            <a:r>
              <a:rPr lang="en-GB"/>
              <a:t>Click to edit Master title style</a:t>
            </a:r>
            <a:endParaRPr lang="en-US" dirty="0"/>
          </a:p>
        </p:txBody>
      </p:sp>
      <p:sp>
        <p:nvSpPr>
          <p:cNvPr id="3" name="Text Placeholder 2"/>
          <p:cNvSpPr>
            <a:spLocks noGrp="1"/>
          </p:cNvSpPr>
          <p:nvPr>
            <p:ph type="body" idx="1"/>
          </p:nvPr>
        </p:nvSpPr>
        <p:spPr>
          <a:xfrm>
            <a:off x="639892" y="3332760"/>
            <a:ext cx="4418727" cy="534931"/>
          </a:xfrm>
          <a:prstGeom prst="rect">
            <a:avLst/>
          </a:prstGeom>
        </p:spPr>
        <p:txBody>
          <a:bodyPr anchor="t">
            <a:no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9" name="Text Placeholder 5"/>
          <p:cNvSpPr>
            <a:spLocks noGrp="1"/>
          </p:cNvSpPr>
          <p:nvPr>
            <p:ph type="body" sz="quarter" idx="16"/>
          </p:nvPr>
        </p:nvSpPr>
        <p:spPr>
          <a:xfrm>
            <a:off x="5680982" y="811092"/>
            <a:ext cx="2857501" cy="3056599"/>
          </a:xfrm>
          <a:prstGeom prst="rect">
            <a:avLst/>
          </a:prstGeom>
        </p:spPr>
        <p:txBody>
          <a:bodyPr anchor="t"/>
          <a:lstStyle>
            <a:lvl1pPr marL="0" indent="0">
              <a:buFontTx/>
              <a:buNone/>
              <a:defRPr/>
            </a:lvl1pPr>
          </a:lstStyle>
          <a:p>
            <a:pPr lvl="0"/>
            <a:r>
              <a:rPr lang="en-GB"/>
              <a:t>Click to edit Master text styles</a:t>
            </a:r>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3CBC1C18-307B-4F68-A007-B5B542270E8D}" type="datetimeFigureOut">
              <a:rPr lang="en-US" smtClean="0"/>
              <a:t>7/29/24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3763968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855663" y="1714939"/>
            <a:ext cx="3671336" cy="1877979"/>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7" y="1826968"/>
            <a:ext cx="3286891" cy="1505842"/>
          </a:xfrm>
          <a:prstGeom prst="rect">
            <a:avLst/>
          </a:prstGeom>
        </p:spPr>
        <p:txBody>
          <a:bodyPr/>
          <a:lstStyle>
            <a:lvl1pPr>
              <a:defRPr sz="2400"/>
            </a:lvl1pPr>
          </a:lstStyle>
          <a:p>
            <a:r>
              <a:rPr lang="en-GB"/>
              <a:t>Click to edit Master title style</a:t>
            </a:r>
            <a:endParaRPr lang="en-US" dirty="0"/>
          </a:p>
        </p:txBody>
      </p:sp>
      <p:sp>
        <p:nvSpPr>
          <p:cNvPr id="6" name="Text Placeholder 5"/>
          <p:cNvSpPr>
            <a:spLocks noGrp="1"/>
          </p:cNvSpPr>
          <p:nvPr>
            <p:ph type="body" sz="quarter" idx="16"/>
          </p:nvPr>
        </p:nvSpPr>
        <p:spPr>
          <a:xfrm>
            <a:off x="4617000" y="1714500"/>
            <a:ext cx="3660225" cy="1721644"/>
          </a:xfrm>
          <a:prstGeom prst="rect">
            <a:avLst/>
          </a:prstGeom>
        </p:spPr>
        <p:txBody>
          <a:bodyPr anchor="t"/>
          <a:lstStyle>
            <a:lvl1pPr marL="0" indent="0">
              <a:buFontTx/>
              <a:buNone/>
              <a:defRPr/>
            </a:lvl1pPr>
          </a:lstStyle>
          <a:p>
            <a:pPr lvl="0"/>
            <a:r>
              <a:rPr lang="en-GB"/>
              <a:t>Click to edit Master text styles</a:t>
            </a:r>
          </a:p>
        </p:txBody>
      </p:sp>
      <p:sp>
        <p:nvSpPr>
          <p:cNvPr id="2" name="Date Placeholder 1"/>
          <p:cNvSpPr>
            <a:spLocks noGrp="1"/>
          </p:cNvSpPr>
          <p:nvPr>
            <p:ph type="dt" sz="half" idx="10"/>
          </p:nvPr>
        </p:nvSpPr>
        <p:spPr>
          <a:xfrm>
            <a:off x="7000969" y="4531022"/>
            <a:ext cx="1007780" cy="273844"/>
          </a:xfrm>
          <a:prstGeom prst="rect">
            <a:avLst/>
          </a:prstGeom>
        </p:spPr>
        <p:txBody>
          <a:bodyPr/>
          <a:lstStyle/>
          <a:p>
            <a:fld id="{3CBC1C18-307B-4F68-A007-B5B542270E8D}" type="datetimeFigureOut">
              <a:rPr lang="en-US" smtClean="0"/>
              <a:t>7/29/24</a:t>
            </a:fld>
            <a:endParaRPr lang="en-US" dirty="0"/>
          </a:p>
        </p:txBody>
      </p:sp>
      <p:sp>
        <p:nvSpPr>
          <p:cNvPr id="3" name="Footer Placeholder 2"/>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4" name="Slide Number Placeholder 3"/>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6584028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607500" y="1638301"/>
            <a:ext cx="7922464" cy="2755798"/>
          </a:xfrm>
          <a:prstGeom prst="rect">
            <a:avLst/>
          </a:prstGeo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D857E33E-8B18-4087-B112-809917729534}" type="datetimeFigureOut">
              <a:rPr lang="en-US" smtClean="0"/>
              <a:t>7/29/24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6355279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5752239" y="334567"/>
            <a:ext cx="3391762" cy="406122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137656" y="439628"/>
            <a:ext cx="1871093" cy="3851099"/>
          </a:xfrm>
          <a:prstGeom prst="rect">
            <a:avLst/>
          </a:prstGeo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07501" y="334567"/>
            <a:ext cx="4958655" cy="4061222"/>
          </a:xfrm>
          <a:prstGeom prst="rect">
            <a:avLst/>
          </a:prstGeo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D3FFE419-2371-464F-8239-3959401C3561}" type="datetimeFigureOut">
              <a:rPr lang="en-US" smtClean="0"/>
              <a:t>7/29/24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5805944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p>
            <a:r>
              <a:rPr lang="en-GB"/>
              <a:t>Click to edit Master title style</a:t>
            </a:r>
            <a:endParaRPr lang="en-US" dirty="0"/>
          </a:p>
        </p:txBody>
      </p:sp>
      <p:sp>
        <p:nvSpPr>
          <p:cNvPr id="3" name="Content Placeholder 2"/>
          <p:cNvSpPr>
            <a:spLocks noGrp="1"/>
          </p:cNvSpPr>
          <p:nvPr>
            <p:ph idx="1"/>
          </p:nvPr>
        </p:nvSpPr>
        <p:spPr>
          <a:xfrm>
            <a:off x="614034" y="1666716"/>
            <a:ext cx="7915931" cy="2727383"/>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97D162C4-EDD9-4389-A98B-B87ECEA2A816}" type="datetimeFigureOut">
              <a:rPr lang="en-US" smtClean="0"/>
              <a:t>7/29/24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445791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9144000" cy="3902869"/>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2213547"/>
            <a:ext cx="7921064" cy="1101600"/>
          </a:xfrm>
          <a:prstGeom prst="rect">
            <a:avLst/>
          </a:prstGeom>
        </p:spPr>
        <p:txBody>
          <a:bodyPr anchor="b"/>
          <a:lstStyle>
            <a:lvl1pPr algn="r">
              <a:defRPr sz="3600" b="1" cap="none"/>
            </a:lvl1pPr>
          </a:lstStyle>
          <a:p>
            <a:r>
              <a:rPr lang="en-GB"/>
              <a:t>Click to edit Master title style</a:t>
            </a:r>
            <a:endParaRPr lang="en-US" dirty="0"/>
          </a:p>
        </p:txBody>
      </p:sp>
      <p:sp>
        <p:nvSpPr>
          <p:cNvPr id="3" name="Text Placeholder 2"/>
          <p:cNvSpPr>
            <a:spLocks noGrp="1"/>
          </p:cNvSpPr>
          <p:nvPr>
            <p:ph type="body" idx="1"/>
          </p:nvPr>
        </p:nvSpPr>
        <p:spPr>
          <a:xfrm>
            <a:off x="607500" y="3960901"/>
            <a:ext cx="7921064" cy="325466"/>
          </a:xfrm>
          <a:prstGeom prst="rect">
            <a:avLst/>
          </a:prstGeom>
        </p:spPr>
        <p:txBody>
          <a:bodyPr anchor="t">
            <a:no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000969" y="4531022"/>
            <a:ext cx="1007780" cy="273844"/>
          </a:xfrm>
          <a:prstGeom prst="rect">
            <a:avLst/>
          </a:prstGeom>
        </p:spPr>
        <p:txBody>
          <a:bodyPr/>
          <a:lstStyle/>
          <a:p>
            <a:fld id="{3E5059C3-6A89-4494-99FF-5A4D6FFD50EB}" type="datetimeFigureOut">
              <a:rPr lang="en-US" smtClean="0"/>
              <a:t>7/29/24</a:t>
            </a:fld>
            <a:endParaRPr lang="en-US" dirty="0"/>
          </a:p>
        </p:txBody>
      </p:sp>
      <p:sp>
        <p:nvSpPr>
          <p:cNvPr id="5" name="Footer Placeholder 4"/>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4696720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p>
            <a:r>
              <a:rPr lang="en-GB"/>
              <a:t>Click to edit Master title style</a:t>
            </a:r>
            <a:endParaRPr lang="en-US" dirty="0"/>
          </a:p>
        </p:txBody>
      </p:sp>
      <p:sp>
        <p:nvSpPr>
          <p:cNvPr id="3" name="Content Placeholder 2"/>
          <p:cNvSpPr>
            <a:spLocks noGrp="1"/>
          </p:cNvSpPr>
          <p:nvPr>
            <p:ph sz="half" idx="1"/>
          </p:nvPr>
        </p:nvSpPr>
        <p:spPr>
          <a:xfrm>
            <a:off x="614034" y="1666716"/>
            <a:ext cx="3889405" cy="2729072"/>
          </a:xfrm>
          <a:prstGeom prst="rect">
            <a:avLst/>
          </a:prstGeo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40562" y="1666715"/>
            <a:ext cx="3895937" cy="2729073"/>
          </a:xfrm>
          <a:prstGeom prst="rect">
            <a:avLst/>
          </a:prstGeo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7000969" y="4531022"/>
            <a:ext cx="1007780" cy="273844"/>
          </a:xfrm>
          <a:prstGeom prst="rect">
            <a:avLst/>
          </a:prstGeom>
        </p:spPr>
        <p:txBody>
          <a:bodyPr/>
          <a:lstStyle/>
          <a:p>
            <a:fld id="{CA954B2F-12DE-47F5-8894-472B206D2E1E}" type="datetimeFigureOut">
              <a:rPr lang="en-US" smtClean="0"/>
              <a:t>7/29/24</a:t>
            </a:fld>
            <a:endParaRPr lang="en-US" dirty="0"/>
          </a:p>
        </p:txBody>
      </p:sp>
      <p:sp>
        <p:nvSpPr>
          <p:cNvPr id="6" name="Footer Placeholder 5"/>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213925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11046" y="1631156"/>
            <a:ext cx="3892393" cy="432197"/>
          </a:xfrm>
          <a:prstGeom prst="rect">
            <a:avLst/>
          </a:prstGeom>
        </p:spPr>
        <p:txBody>
          <a:bodyPr anchor="b">
            <a:noAutofit/>
          </a:bodyPr>
          <a:lstStyle>
            <a:lvl1pPr marL="0" indent="0" algn="ctr">
              <a:buNone/>
              <a:defRPr sz="15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611047" y="2063354"/>
            <a:ext cx="3892392" cy="2332435"/>
          </a:xfrm>
          <a:prstGeom prst="rect">
            <a:avLst/>
          </a:prstGeo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640562" y="1631156"/>
            <a:ext cx="3895937" cy="432197"/>
          </a:xfrm>
          <a:prstGeom prst="rect">
            <a:avLst/>
          </a:prstGeom>
        </p:spPr>
        <p:txBody>
          <a:bodyPr anchor="b">
            <a:noAutofit/>
          </a:bodyPr>
          <a:lstStyle>
            <a:lvl1pPr marL="0" indent="0" algn="ctr">
              <a:buNone/>
              <a:defRPr sz="15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640562" y="2063354"/>
            <a:ext cx="3895937" cy="2332435"/>
          </a:xfrm>
          <a:prstGeom prst="rect">
            <a:avLst/>
          </a:prstGeo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7000969" y="4531022"/>
            <a:ext cx="1007780" cy="273844"/>
          </a:xfrm>
          <a:prstGeom prst="rect">
            <a:avLst/>
          </a:prstGeom>
        </p:spPr>
        <p:txBody>
          <a:bodyPr/>
          <a:lstStyle/>
          <a:p>
            <a:fld id="{3CBC1C18-307B-4F68-A007-B5B542270E8D}" type="datetimeFigureOut">
              <a:rPr lang="en-US" smtClean="0"/>
              <a:t>7/29/24</a:t>
            </a:fld>
            <a:endParaRPr lang="en-US" dirty="0"/>
          </a:p>
        </p:txBody>
      </p:sp>
      <p:sp>
        <p:nvSpPr>
          <p:cNvPr id="8" name="Footer Placeholder 7"/>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8095818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a:prstGeom prst="rect">
            <a:avLst/>
          </a:prstGeom>
        </p:spPr>
        <p:txBody>
          <a:bodyPr/>
          <a:lstStyle/>
          <a:p>
            <a:r>
              <a:rPr lang="en-GB"/>
              <a:t>Click to edit Master title style</a:t>
            </a:r>
            <a:endParaRPr lang="en-US" dirty="0"/>
          </a:p>
        </p:txBody>
      </p:sp>
      <p:sp>
        <p:nvSpPr>
          <p:cNvPr id="3" name="Date Placeholder 2"/>
          <p:cNvSpPr>
            <a:spLocks noGrp="1"/>
          </p:cNvSpPr>
          <p:nvPr>
            <p:ph type="dt" sz="half" idx="10"/>
          </p:nvPr>
        </p:nvSpPr>
        <p:spPr>
          <a:xfrm>
            <a:off x="7000969" y="4531022"/>
            <a:ext cx="1007780" cy="273844"/>
          </a:xfrm>
          <a:prstGeom prst="rect">
            <a:avLst/>
          </a:prstGeom>
        </p:spPr>
        <p:txBody>
          <a:bodyPr/>
          <a:lstStyle/>
          <a:p>
            <a:fld id="{1FAF3416-4057-4DAA-829D-4CA07428D088}" type="datetimeFigureOut">
              <a:rPr lang="en-US" smtClean="0"/>
              <a:t>7/29/24</a:t>
            </a:fld>
            <a:endParaRPr lang="en-US" dirty="0"/>
          </a:p>
        </p:txBody>
      </p:sp>
      <p:sp>
        <p:nvSpPr>
          <p:cNvPr id="4" name="Footer Placeholder 3"/>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5" name="Slide Number Placeholder 4"/>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7523762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000969" y="4531022"/>
            <a:ext cx="1007780" cy="273844"/>
          </a:xfrm>
          <a:prstGeom prst="rect">
            <a:avLst/>
          </a:prstGeom>
        </p:spPr>
        <p:txBody>
          <a:bodyPr/>
          <a:lstStyle/>
          <a:p>
            <a:fld id="{921D9284-D300-4297-87F7-E791DCC15DB1}" type="datetimeFigureOut">
              <a:rPr lang="en-US" smtClean="0"/>
              <a:t>7/29/24</a:t>
            </a:fld>
            <a:endParaRPr lang="en-US" dirty="0"/>
          </a:p>
        </p:txBody>
      </p:sp>
      <p:sp>
        <p:nvSpPr>
          <p:cNvPr id="3" name="Footer Placeholder 2"/>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4" name="Slide Number Placeholder 3"/>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63256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804864" y="334566"/>
            <a:ext cx="2660650" cy="13609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4" y="334566"/>
            <a:ext cx="2660650" cy="1213797"/>
          </a:xfrm>
          <a:prstGeom prst="rect">
            <a:avLst/>
          </a:prstGeom>
        </p:spPr>
        <p:txBody>
          <a:bodyPr anchor="b"/>
          <a:lstStyle>
            <a:lvl1pPr algn="l">
              <a:defRPr sz="1500" b="1"/>
            </a:lvl1pPr>
          </a:lstStyle>
          <a:p>
            <a:r>
              <a:rPr lang="en-GB"/>
              <a:t>Click to edit Master title style</a:t>
            </a:r>
            <a:endParaRPr lang="en-US" dirty="0"/>
          </a:p>
        </p:txBody>
      </p:sp>
      <p:sp>
        <p:nvSpPr>
          <p:cNvPr id="3" name="Content Placeholder 2"/>
          <p:cNvSpPr>
            <a:spLocks noGrp="1"/>
          </p:cNvSpPr>
          <p:nvPr>
            <p:ph idx="1"/>
          </p:nvPr>
        </p:nvSpPr>
        <p:spPr>
          <a:xfrm>
            <a:off x="3641725" y="334567"/>
            <a:ext cx="4689475" cy="4061222"/>
          </a:xfrm>
          <a:prstGeom prst="rect">
            <a:avLst/>
          </a:prstGeo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04864" y="1695554"/>
            <a:ext cx="2660650" cy="2700233"/>
          </a:xfrm>
          <a:prstGeom prst="rect">
            <a:avLst/>
          </a:prstGeo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a:xfrm>
            <a:off x="7000969" y="4531022"/>
            <a:ext cx="1007780" cy="273844"/>
          </a:xfrm>
          <a:prstGeom prst="rect">
            <a:avLst/>
          </a:prstGeom>
        </p:spPr>
        <p:txBody>
          <a:bodyPr/>
          <a:lstStyle/>
          <a:p>
            <a:fld id="{37D525BB-DA17-4BA0-B3C8-3AC3ABC827E6}" type="datetimeFigureOut">
              <a:rPr lang="en-US" smtClean="0"/>
              <a:t>7/29/24</a:t>
            </a:fld>
            <a:endParaRPr lang="en-US" dirty="0"/>
          </a:p>
        </p:txBody>
      </p:sp>
      <p:sp>
        <p:nvSpPr>
          <p:cNvPr id="6" name="Footer Placeholder 5"/>
          <p:cNvSpPr>
            <a:spLocks noGrp="1"/>
          </p:cNvSpPr>
          <p:nvPr>
            <p:ph type="ftr" sz="quarter" idx="11"/>
          </p:nvPr>
        </p:nvSpPr>
        <p:spPr>
          <a:xfrm>
            <a:off x="338635" y="4531022"/>
            <a:ext cx="6483240" cy="273844"/>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8008749" y="4436917"/>
            <a:ext cx="796616" cy="367949"/>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7748086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11046" y="545642"/>
            <a:ext cx="3639741" cy="1212872"/>
          </a:xfrm>
          <a:prstGeom prst="rect">
            <a:avLst/>
          </a:prstGeom>
        </p:spPr>
        <p:txBody>
          <a:bodyPr anchor="b">
            <a:normAutofit/>
          </a:bodyPr>
          <a:lstStyle>
            <a:lvl1pPr algn="l">
              <a:defRPr sz="1800" b="0"/>
            </a:lvl1pPr>
          </a:lstStyle>
          <a:p>
            <a:r>
              <a:rPr lang="en-GB"/>
              <a:t>Click to edit Master title style</a:t>
            </a:r>
            <a:endParaRPr lang="en-US" dirty="0"/>
          </a:p>
        </p:txBody>
      </p:sp>
      <p:sp>
        <p:nvSpPr>
          <p:cNvPr id="9" name="Picture Placeholder 11"/>
          <p:cNvSpPr>
            <a:spLocks noGrp="1" noChangeAspect="1"/>
          </p:cNvSpPr>
          <p:nvPr>
            <p:ph type="pic" sz="quarter" idx="13"/>
          </p:nvPr>
        </p:nvSpPr>
        <p:spPr bwMode="auto">
          <a:xfrm>
            <a:off x="4573588" y="0"/>
            <a:ext cx="4570412" cy="51435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050"/>
            </a:lvl1pPr>
          </a:lstStyle>
          <a:p>
            <a:r>
              <a:rPr lang="en-GB"/>
              <a:t>Click icon to add picture</a:t>
            </a:r>
            <a:endParaRPr lang="en-US" dirty="0"/>
          </a:p>
        </p:txBody>
      </p:sp>
      <p:sp>
        <p:nvSpPr>
          <p:cNvPr id="4" name="Text Placeholder 3"/>
          <p:cNvSpPr>
            <a:spLocks noGrp="1"/>
          </p:cNvSpPr>
          <p:nvPr>
            <p:ph type="body" sz="half" idx="2"/>
          </p:nvPr>
        </p:nvSpPr>
        <p:spPr>
          <a:xfrm>
            <a:off x="611046" y="1758513"/>
            <a:ext cx="3639741" cy="2637274"/>
          </a:xfrm>
          <a:prstGeom prst="rect">
            <a:avLst/>
          </a:prstGeom>
        </p:spPr>
        <p:txBody>
          <a:bodyPr anchor="t">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GB"/>
              <a:t>Click to edit Master text styles</a:t>
            </a:r>
          </a:p>
        </p:txBody>
      </p:sp>
      <p:sp>
        <p:nvSpPr>
          <p:cNvPr id="5" name="Date Placeholder 4"/>
          <p:cNvSpPr>
            <a:spLocks noGrp="1"/>
          </p:cNvSpPr>
          <p:nvPr>
            <p:ph type="dt" sz="half" idx="10"/>
          </p:nvPr>
        </p:nvSpPr>
        <p:spPr>
          <a:xfrm>
            <a:off x="2914358" y="4531022"/>
            <a:ext cx="732659" cy="273844"/>
          </a:xfrm>
          <a:prstGeom prst="rect">
            <a:avLst/>
          </a:prstGeom>
        </p:spPr>
        <p:txBody>
          <a:bodyPr/>
          <a:lstStyle/>
          <a:p>
            <a:fld id="{3CBC1C18-307B-4F68-A007-B5B542270E8D}" type="datetimeFigureOut">
              <a:rPr lang="en-US" smtClean="0"/>
              <a:t>7/29/24</a:t>
            </a:fld>
            <a:endParaRPr lang="en-US" dirty="0"/>
          </a:p>
        </p:txBody>
      </p:sp>
      <p:sp>
        <p:nvSpPr>
          <p:cNvPr id="6" name="Footer Placeholder 5"/>
          <p:cNvSpPr>
            <a:spLocks noGrp="1"/>
          </p:cNvSpPr>
          <p:nvPr>
            <p:ph type="ftr" sz="quarter" idx="11"/>
          </p:nvPr>
        </p:nvSpPr>
        <p:spPr>
          <a:xfrm>
            <a:off x="442797" y="4531022"/>
            <a:ext cx="2471560" cy="273844"/>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47017" y="4436917"/>
            <a:ext cx="796616" cy="367949"/>
          </a:xfrm>
          <a:prstGeom prst="rect">
            <a:avLst/>
          </a:prstGeo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5970740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49631887"/>
      </p:ext>
    </p:extLst>
  </p:cSld>
  <p:clrMap bg1="dk1" tx1="lt1" bg2="dk2" tx2="lt2" accent1="accent1" accent2="accent2" accent3="accent3" accent4="accent4" accent5="accent5" accent6="accent6" hlink="hlink" folHlink="folHlink"/>
  <p:sldLayoutIdLst>
    <p:sldLayoutId id="2147483898" r:id="rId1"/>
    <p:sldLayoutId id="2147483899" r:id="rId2"/>
    <p:sldLayoutId id="2147483900" r:id="rId3"/>
    <p:sldLayoutId id="2147483901" r:id="rId4"/>
    <p:sldLayoutId id="2147483902" r:id="rId5"/>
    <p:sldLayoutId id="2147483903" r:id="rId6"/>
    <p:sldLayoutId id="2147483904" r:id="rId7"/>
    <p:sldLayoutId id="2147483905" r:id="rId8"/>
    <p:sldLayoutId id="2147483906" r:id="rId9"/>
    <p:sldLayoutId id="2147483907" r:id="rId10"/>
    <p:sldLayoutId id="2147483908" r:id="rId11"/>
    <p:sldLayoutId id="2147483909" r:id="rId12"/>
    <p:sldLayoutId id="2147483910" r:id="rId13"/>
    <p:sldLayoutId id="2147483911" r:id="rId14"/>
  </p:sldLayoutIdLst>
  <p:hf sldNum="0" hdr="0" ftr="0" dt="0"/>
  <p:txStyles>
    <p:titleStyle>
      <a:lvl1pPr algn="l" defTabSz="342900" rtl="0" eaLnBrk="1" latinLnBrk="0" hangingPunct="1">
        <a:spcBef>
          <a:spcPct val="0"/>
        </a:spcBef>
        <a:buNone/>
        <a:defRPr sz="3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ct val="20000"/>
        </a:spcBef>
        <a:spcAft>
          <a:spcPts val="450"/>
        </a:spcAft>
        <a:buClr>
          <a:schemeClr val="accent1"/>
        </a:buClr>
        <a:buFont typeface="Wingdings 2" charset="2"/>
        <a:buChar char=""/>
        <a:defRPr sz="1350" kern="1200">
          <a:solidFill>
            <a:schemeClr val="tx1"/>
          </a:solidFill>
          <a:latin typeface="+mn-lt"/>
          <a:ea typeface="+mn-ea"/>
          <a:cs typeface="+mn-cs"/>
        </a:defRPr>
      </a:lvl1pPr>
      <a:lvl2pPr marL="557213" indent="-214313" algn="l" defTabSz="342900" rtl="0" eaLnBrk="1" latinLnBrk="0" hangingPunct="1">
        <a:spcBef>
          <a:spcPct val="20000"/>
        </a:spcBef>
        <a:spcAft>
          <a:spcPts val="450"/>
        </a:spcAft>
        <a:buClr>
          <a:schemeClr val="accent1"/>
        </a:buClr>
        <a:buFont typeface="Wingdings 2" charset="2"/>
        <a:buChar char=""/>
        <a:defRPr sz="1200" kern="1200">
          <a:solidFill>
            <a:schemeClr val="tx1"/>
          </a:solidFill>
          <a:latin typeface="+mn-lt"/>
          <a:ea typeface="+mn-ea"/>
          <a:cs typeface="+mn-cs"/>
        </a:defRPr>
      </a:lvl2pPr>
      <a:lvl3pPr marL="857250" indent="-171450" algn="l" defTabSz="342900" rtl="0" eaLnBrk="1" latinLnBrk="0" hangingPunct="1">
        <a:spcBef>
          <a:spcPct val="20000"/>
        </a:spcBef>
        <a:spcAft>
          <a:spcPts val="450"/>
        </a:spcAft>
        <a:buClr>
          <a:schemeClr val="accent1"/>
        </a:buClr>
        <a:buFont typeface="Wingdings 2" charset="2"/>
        <a:buChar char=""/>
        <a:defRPr sz="1050" kern="1200">
          <a:solidFill>
            <a:schemeClr val="tx1"/>
          </a:solidFill>
          <a:latin typeface="+mn-lt"/>
          <a:ea typeface="+mn-ea"/>
          <a:cs typeface="+mn-cs"/>
        </a:defRPr>
      </a:lvl3pPr>
      <a:lvl4pPr marL="120015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4pPr>
      <a:lvl5pPr marL="154305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5pPr>
      <a:lvl6pPr marL="180000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6pPr>
      <a:lvl7pPr marL="210000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7pPr>
      <a:lvl8pPr marL="240000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8pPr>
      <a:lvl9pPr marL="2700000" indent="-171450" algn="l" defTabSz="342900" rtl="0"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9144000" cy="51435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914400" y="257175"/>
            <a:ext cx="7315200" cy="257175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914400" y="771525"/>
            <a:ext cx="7315200" cy="2571750"/>
          </a:xfrm>
          <a:prstGeom prst="rect">
            <a:avLst/>
          </a:prstGeom>
          <a:noFill/>
        </p:spPr>
        <p:txBody>
          <a:bodyPr wrap="square">
            <a:spAutoFit/>
          </a:bodyPr>
          <a:lstStyle/>
          <a:p>
            <a:pPr algn="ctr">
              <a:defRPr sz="2300" b="1" i="0" u="none">
                <a:solidFill>
                  <a:srgbClr val="000000"/>
                </a:solidFill>
              </a:defRPr>
            </a:pPr>
            <a:r>
              <a:t>Welcome to Our English Service</a:t>
            </a:r>
            <a:br/>
            <a:r>
              <a:t>15.09.2024</a:t>
            </a:r>
          </a:p>
        </p:txBody>
      </p:sp>
      <p:sp>
        <p:nvSpPr>
          <p:cNvPr id="5" name="TextBox 4"/>
          <p:cNvSpPr txBox="1"/>
          <p:nvPr/>
        </p:nvSpPr>
        <p:spPr>
          <a:xfrm>
            <a:off x="914400" y="1800225"/>
            <a:ext cx="7315200" cy="257175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914400" y="2057400"/>
            <a:ext cx="7315200" cy="257175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914400" y="2057400"/>
            <a:ext cx="7315200" cy="2571750"/>
          </a:xfrm>
          <a:prstGeom prst="rect">
            <a:avLst/>
          </a:prstGeom>
          <a:noFill/>
        </p:spPr>
        <p:txBody>
          <a:bodyPr wrap="square">
            <a:spAutoFit/>
          </a:bodyPr>
          <a:lstStyle/>
          <a:p>
            <a:pPr algn="ctr">
              <a:defRPr sz="2000" b="0" i="0" u="none">
                <a:solidFill>
                  <a:srgbClr val="000000"/>
                </a:solidFill>
              </a:defRPr>
            </a:pPr>
            <a:r>
              <a:t>I Will Boast In Christ</a:t>
            </a:r>
            <a:br/>
            <a:r>
              <a:t>God So Loved</a:t>
            </a:r>
            <a:br/>
            <a:r>
              <a:t>Goodness Of God</a:t>
            </a:r>
            <a:br/>
            <a:r>
              <a:t>Romans 5:6-11</a:t>
            </a:r>
            <a:br/>
            <a:r>
              <a:t>TBA</a:t>
            </a:r>
            <a:br/>
            <a:r>
              <a:t>TBA</a:t>
            </a:r>
            <a:br/>
            <a:r>
              <a:t>TBA</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And now I walk within Your favour</a:t>
            </a:r>
          </a:p>
          <a:p>
            <a:pPr algn="ctr">
              <a:defRPr sz="2700" b="0"/>
            </a:pPr>
            <a:r>
              <a:t>Grace unending</a:t>
            </a:r>
          </a:p>
          <a:p>
            <a:pPr algn="ctr">
              <a:defRPr sz="2700" b="0"/>
            </a:pPr>
            <a:r>
              <a:t>My salvation</a:t>
            </a:r>
          </a:p>
          <a:p>
            <a:pPr algn="ctr">
              <a:defRPr sz="27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boast, in Christ alone</a:t>
            </a:r>
          </a:p>
          <a:p>
            <a:pPr algn="ctr">
              <a:defRPr sz="2700" b="0"/>
            </a:pPr>
            <a:r>
              <a:t>His righteousness</a:t>
            </a:r>
          </a:p>
          <a:p>
            <a:pPr algn="ctr">
              <a:defRPr sz="2700" b="0"/>
            </a:pPr>
            <a:r>
              <a:t>And not my own</a:t>
            </a:r>
          </a:p>
          <a:p>
            <a:pPr algn="ctr">
              <a:defRPr sz="27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cling to Christ my hope</a:t>
            </a:r>
          </a:p>
          <a:p>
            <a:pPr algn="ctr">
              <a:defRPr sz="2700" b="0"/>
            </a:pPr>
            <a:r>
              <a:t>His mercy reigns</a:t>
            </a:r>
          </a:p>
          <a:p>
            <a:pPr algn="ctr">
              <a:defRPr sz="2700" b="0"/>
            </a:pPr>
            <a:r>
              <a:t>Now and forever</a:t>
            </a:r>
          </a:p>
          <a:p>
            <a:pPr algn="ctr">
              <a:defRPr sz="27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can wash away my sin?</a:t>
            </a:r>
          </a:p>
          <a:p>
            <a:pPr algn="ctr">
              <a:defRPr sz="2700" b="0"/>
            </a:pPr>
            <a:r>
              <a:t>Nothing but the blood of Jesus</a:t>
            </a:r>
          </a:p>
          <a:p>
            <a:pPr algn="ctr">
              <a:defRPr sz="2700" b="0"/>
            </a:pPr>
            <a:r>
              <a:t>What can make me whole again?</a:t>
            </a:r>
          </a:p>
          <a:p>
            <a:pPr algn="ctr">
              <a:defRPr sz="2700" b="0"/>
            </a:pPr>
            <a:r>
              <a:t>Nothing but the blood of Jesus</a:t>
            </a:r>
          </a:p>
          <a:p>
            <a:pPr algn="ctr">
              <a:defRPr sz="27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can wash away my sin?</a:t>
            </a:r>
          </a:p>
          <a:p>
            <a:pPr algn="ctr">
              <a:defRPr sz="2700" b="0"/>
            </a:pPr>
            <a:r>
              <a:t>Nothing but the blood of Jesus</a:t>
            </a:r>
          </a:p>
          <a:p>
            <a:pPr algn="ctr">
              <a:defRPr sz="2700" b="0"/>
            </a:pPr>
            <a:r>
              <a:t>What can make me whole again?</a:t>
            </a:r>
          </a:p>
          <a:p>
            <a:pPr algn="ctr">
              <a:defRPr sz="2700" b="0"/>
            </a:pPr>
            <a:r>
              <a:t>Nothing but the blood of Jesus</a:t>
            </a:r>
          </a:p>
          <a:p>
            <a:pPr algn="ctr">
              <a:defRPr sz="27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Nothing but the blood of Jesus</a:t>
            </a:r>
          </a:p>
          <a:p>
            <a:pPr algn="ctr">
              <a:defRPr sz="27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boast, in Christ alone</a:t>
            </a:r>
          </a:p>
          <a:p>
            <a:pPr algn="ctr">
              <a:defRPr sz="2700" b="0"/>
            </a:pPr>
            <a:r>
              <a:t>His righteousness</a:t>
            </a:r>
          </a:p>
          <a:p>
            <a:pPr algn="ctr">
              <a:defRPr sz="2700" b="0"/>
            </a:pPr>
            <a:r>
              <a:t>And not my own</a:t>
            </a:r>
          </a:p>
          <a:p>
            <a:pPr algn="ctr">
              <a:defRPr sz="2700" b="0"/>
            </a:pP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cling to Christ my hope</a:t>
            </a:r>
          </a:p>
          <a:p>
            <a:pPr algn="ctr">
              <a:defRPr sz="2700" b="0"/>
            </a:pPr>
            <a:r>
              <a:t>His mercy reigns</a:t>
            </a:r>
          </a:p>
          <a:p>
            <a:pPr algn="ctr">
              <a:defRPr sz="2700" b="0"/>
            </a:pPr>
            <a:r>
              <a:t>Now and forever</a:t>
            </a:r>
          </a:p>
          <a:p>
            <a:pPr algn="ctr">
              <a:defRPr sz="27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What can wash away my sin?</a:t>
            </a:r>
          </a:p>
          <a:p>
            <a:pPr algn="ctr">
              <a:defRPr sz="2700" b="0"/>
            </a:pPr>
            <a:r>
              <a:t>Nothing but the blood of Jesus</a:t>
            </a:r>
          </a:p>
          <a:p>
            <a:pPr algn="ctr">
              <a:defRPr sz="2700" b="0"/>
            </a:pPr>
            <a:r>
              <a:t>What can make me whole again?</a:t>
            </a:r>
          </a:p>
          <a:p>
            <a:pPr algn="ctr">
              <a:defRPr sz="2700" b="0"/>
            </a:pPr>
            <a:r>
              <a:t>Nothing but the blood of Jesus</a:t>
            </a:r>
          </a:p>
          <a:p>
            <a:pPr algn="ctr">
              <a:defRPr sz="2700" b="0"/>
            </a:p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Outro</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 precious is the flow</a:t>
            </a:r>
          </a:p>
          <a:p>
            <a:pPr algn="ctr">
              <a:defRPr sz="2700" b="0"/>
            </a:pPr>
            <a:r>
              <a:t>That makes me white as snow</a:t>
            </a:r>
          </a:p>
          <a:p>
            <a:pPr algn="ctr">
              <a:defRPr sz="2700" b="0"/>
            </a:pPr>
            <a:r>
              <a:t>No other fount I know</a:t>
            </a:r>
          </a:p>
          <a:p>
            <a:pPr algn="ctr">
              <a:defRPr sz="2700" b="0"/>
            </a:pPr>
            <a:r>
              <a:t>Nothing but the blood of Jesus</a:t>
            </a:r>
          </a:p>
          <a:p>
            <a:pPr algn="ctr">
              <a:defRPr sz="27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BCCC english service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Outro</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Nothing but the blood of Jesus</a:t>
            </a:r>
          </a:p>
          <a:p>
            <a:pPr algn="ctr">
              <a:defRPr sz="27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God So Loved</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For God so loved the world</a:t>
            </a:r>
          </a:p>
          <a:p>
            <a:pPr algn="ctr">
              <a:defRPr sz="2700" b="0"/>
            </a:pPr>
            <a:r>
              <a:t>That He gave His only Son</a:t>
            </a:r>
          </a:p>
          <a:p>
            <a:pPr algn="ctr">
              <a:defRPr sz="2700" b="0"/>
            </a:pPr>
            <a:r>
              <a:t>And whosoever believes will not perish</a:t>
            </a:r>
          </a:p>
          <a:p>
            <a:pPr algn="ctr">
              <a:defRPr sz="2700" b="0"/>
            </a:pPr>
            <a:r>
              <a:t>They shall have eternal life</a:t>
            </a:r>
          </a:p>
          <a:p>
            <a:pPr algn="ctr">
              <a:defRPr sz="27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shall hold to the cross</a:t>
            </a:r>
          </a:p>
          <a:p>
            <a:pPr algn="ctr">
              <a:defRPr sz="2700" b="0"/>
            </a:pPr>
            <a:r>
              <a:t>I shall hold to God alone</a:t>
            </a:r>
          </a:p>
          <a:p>
            <a:pPr algn="ctr">
              <a:defRPr sz="2700" b="0"/>
            </a:pPr>
            <a:r>
              <a:t>For His love has salvaged me</a:t>
            </a:r>
          </a:p>
          <a:p>
            <a:pPr algn="ctr">
              <a:defRPr sz="2700" b="0"/>
            </a:pPr>
            <a:r>
              <a:t>For His love has set me free</a:t>
            </a:r>
          </a:p>
          <a:p>
            <a:pPr algn="ctr">
              <a:defRPr sz="27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For God so loved the world</a:t>
            </a:r>
          </a:p>
          <a:p>
            <a:pPr algn="ctr">
              <a:defRPr sz="2700" b="0"/>
            </a:pPr>
            <a:r>
              <a:t>That He gave His only Son</a:t>
            </a:r>
          </a:p>
          <a:p>
            <a:pPr algn="ctr">
              <a:defRPr sz="2700" b="0"/>
            </a:pPr>
            <a:r>
              <a:t>And whosoever believes will not perish</a:t>
            </a:r>
          </a:p>
          <a:p>
            <a:pPr algn="ctr">
              <a:defRPr sz="2700" b="0"/>
            </a:pPr>
            <a:r>
              <a:t>They shall have eternal life</a:t>
            </a:r>
          </a:p>
          <a:p>
            <a:pPr algn="ctr">
              <a:defRPr sz="2700" b="0"/>
            </a:p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shall wait upon the Lord</a:t>
            </a:r>
          </a:p>
          <a:p>
            <a:pPr algn="ctr">
              <a:defRPr sz="2700" b="0"/>
            </a:pPr>
            <a:r>
              <a:t>I shall wait upon His word</a:t>
            </a:r>
          </a:p>
          <a:p>
            <a:pPr algn="ctr">
              <a:defRPr sz="2700" b="0"/>
            </a:pPr>
            <a:r>
              <a:t>And by His grace, I am released</a:t>
            </a:r>
          </a:p>
          <a:p>
            <a:pPr algn="ctr">
              <a:defRPr sz="2700" b="0"/>
            </a:pPr>
            <a:r>
              <a:t>And by His grace, I am redeemed</a:t>
            </a:r>
          </a:p>
          <a:p>
            <a:pPr algn="ctr">
              <a:defRPr sz="27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For God so loved the world</a:t>
            </a:r>
          </a:p>
          <a:p>
            <a:pPr algn="ctr">
              <a:defRPr sz="2700" b="0"/>
            </a:pPr>
            <a:r>
              <a:t>That He gave His only Son</a:t>
            </a:r>
          </a:p>
          <a:p>
            <a:pPr algn="ctr">
              <a:defRPr sz="2700" b="0"/>
            </a:pPr>
            <a:r>
              <a:t>And whosoever believes will not perish</a:t>
            </a:r>
          </a:p>
          <a:p>
            <a:pPr algn="ctr">
              <a:defRPr sz="2700" b="0"/>
            </a:pPr>
            <a:r>
              <a:t>They shall have eternal life</a:t>
            </a:r>
          </a:p>
          <a:p>
            <a:pPr algn="ctr">
              <a:defRPr sz="2700" b="0"/>
            </a:pP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Interlude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And by His precious blood, I have been set free</a:t>
            </a:r>
          </a:p>
          <a:p>
            <a:pPr algn="ctr">
              <a:defRPr sz="2700" b="0"/>
            </a:pPr>
            <a:r>
              <a:t>For the glory of Jesus' name</a:t>
            </a:r>
          </a:p>
          <a:p>
            <a:pPr algn="ctr">
              <a:defRPr sz="2700" b="0"/>
            </a:pPr>
            <a:r>
              <a:t>I surrender all, now to Christ alone</a:t>
            </a:r>
          </a:p>
          <a:p>
            <a:pPr algn="ctr">
              <a:defRPr sz="2700" b="0"/>
            </a:pPr>
            <a:r>
              <a:t>In Jesus, I am saved</a:t>
            </a:r>
          </a:p>
          <a:p>
            <a:pPr algn="ctr">
              <a:defRPr sz="27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By His precious blood, I have been set free</a:t>
            </a:r>
          </a:p>
          <a:p>
            <a:pPr algn="ctr">
              <a:defRPr sz="2700" b="0"/>
            </a:pPr>
            <a:r>
              <a:t>For the glory of Jesus' name</a:t>
            </a:r>
          </a:p>
          <a:p>
            <a:pPr algn="ctr">
              <a:defRPr sz="2700" b="0"/>
            </a:pPr>
            <a:r>
              <a:t>I surrender all, now to Christ alone</a:t>
            </a:r>
          </a:p>
          <a:p>
            <a:pPr algn="ctr">
              <a:defRPr sz="2700" b="0"/>
            </a:pPr>
            <a:r>
              <a:t>In Jesus, I am saved</a:t>
            </a:r>
          </a:p>
          <a:p>
            <a:pPr algn="ctr">
              <a:defRPr sz="27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Please keep all phones on silent</a:t>
            </a:r>
          </a:p>
        </p:txBody>
      </p:sp>
      <p:pic>
        <p:nvPicPr>
          <p:cNvPr id="3" name="Picture 2" descr="no_phone_image.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For God so loved the world</a:t>
            </a:r>
          </a:p>
          <a:p>
            <a:pPr algn="ctr">
              <a:defRPr sz="2700" b="0"/>
            </a:pPr>
            <a:r>
              <a:t>That He gave His only Son</a:t>
            </a:r>
          </a:p>
          <a:p>
            <a:pPr algn="ctr">
              <a:defRPr sz="2700" b="0"/>
            </a:pPr>
            <a:r>
              <a:t>And whosoever believes will not perish</a:t>
            </a:r>
          </a:p>
          <a:p>
            <a:pPr algn="ctr">
              <a:defRPr sz="2700" b="0"/>
            </a:pPr>
            <a:r>
              <a:t>They shall have eternal life</a:t>
            </a:r>
          </a:p>
          <a:p>
            <a:pPr algn="ctr">
              <a:defRPr sz="27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Yes, they shall have eternal life</a:t>
            </a:r>
          </a:p>
          <a:p>
            <a:pPr algn="ctr">
              <a:defRPr sz="27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Goodness Of God</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Ben Fielding, Brian Johnson, Ed Cash, Jason Ingram, Jenn Johnson © Bethel Music Publishing (Admin. by SHOUT! Music Publishing Australia) CCLI Licence No. 5485849 . CCLI Song number: 7117726</a:t>
            </a: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love You, Lord</a:t>
            </a:r>
          </a:p>
          <a:p>
            <a:pPr algn="ctr">
              <a:defRPr sz="2700" b="0"/>
            </a:pPr>
            <a:r>
              <a:t>For Your mercy never fails me</a:t>
            </a:r>
          </a:p>
          <a:p>
            <a:pPr algn="ctr">
              <a:defRPr sz="2700" b="0"/>
            </a:pPr>
            <a:r>
              <a:t>All my days, I've been held in Your hands</a:t>
            </a:r>
          </a:p>
          <a:p>
            <a:pPr algn="ctr">
              <a:defRPr sz="27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From the moment that I wake up</a:t>
            </a:r>
          </a:p>
          <a:p>
            <a:pPr algn="ctr">
              <a:defRPr sz="2700" b="0"/>
            </a:pPr>
            <a:r>
              <a:t>Until I lay my head</a:t>
            </a:r>
          </a:p>
          <a:p>
            <a:pPr algn="ctr">
              <a:defRPr sz="2700" b="0"/>
            </a:pPr>
            <a:r>
              <a:t>Oh, I will sing of the goodness of God</a:t>
            </a:r>
          </a:p>
          <a:p>
            <a:pPr algn="ctr">
              <a:defRPr sz="2700" b="0"/>
            </a:pP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my life You have been faithful</a:t>
            </a:r>
          </a:p>
          <a:p>
            <a:pPr algn="ctr">
              <a:defRPr sz="2700" b="0"/>
            </a:pPr>
            <a:r>
              <a:t>And all my life You have been so, so good</a:t>
            </a:r>
          </a:p>
          <a:p>
            <a:pPr algn="ctr">
              <a:defRPr sz="2700" b="0"/>
            </a:pPr>
            <a:r>
              <a:t>With every breath that I am able</a:t>
            </a:r>
          </a:p>
          <a:p>
            <a:pPr algn="ctr">
              <a:defRPr sz="2700" b="0"/>
            </a:pPr>
            <a:r>
              <a:t>Oh, I will sing of the goodness of God</a:t>
            </a:r>
          </a:p>
          <a:p>
            <a:pPr algn="ctr">
              <a:defRPr sz="2700" b="0"/>
            </a:pP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love Your voice</a:t>
            </a:r>
          </a:p>
          <a:p>
            <a:pPr algn="ctr">
              <a:defRPr sz="2700" b="0"/>
            </a:pPr>
            <a:r>
              <a:t>You have led me through the fire</a:t>
            </a:r>
          </a:p>
          <a:p>
            <a:pPr algn="ctr">
              <a:defRPr sz="2700" b="0"/>
            </a:pPr>
            <a:r>
              <a:t>And in darkest night You are close like no other</a:t>
            </a:r>
          </a:p>
          <a:p>
            <a:pPr algn="ctr">
              <a:defRPr sz="2700" b="0"/>
            </a:pP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I've known You as a Father</a:t>
            </a:r>
          </a:p>
          <a:p>
            <a:pPr algn="ctr">
              <a:defRPr sz="2700" b="0"/>
            </a:pPr>
            <a:r>
              <a:t>I've known You as a Friend</a:t>
            </a:r>
          </a:p>
          <a:p>
            <a:pPr algn="ctr">
              <a:defRPr sz="2700" b="0"/>
            </a:pPr>
            <a:r>
              <a:t>And I have lived in the goodness of God</a:t>
            </a:r>
          </a:p>
          <a:p>
            <a:pPr algn="ctr">
              <a:defRPr sz="2700" b="0"/>
            </a:pP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my life You have been faithful</a:t>
            </a:r>
          </a:p>
          <a:p>
            <a:pPr algn="ctr">
              <a:defRPr sz="2700" b="0"/>
            </a:pPr>
            <a:r>
              <a:t>And all my life You have been so, so good</a:t>
            </a:r>
          </a:p>
          <a:p>
            <a:pPr algn="ctr">
              <a:defRPr sz="2700" b="0"/>
            </a:pPr>
            <a:r>
              <a:t>With every breath that I am able</a:t>
            </a:r>
          </a:p>
          <a:p>
            <a:pPr algn="ctr">
              <a:defRPr sz="2700" b="0"/>
            </a:pPr>
            <a:r>
              <a:t>Oh, I will sing of the goodness of God</a:t>
            </a:r>
          </a:p>
          <a:p>
            <a:pPr algn="ctr">
              <a:defRPr sz="2700" b="0"/>
            </a:pP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Your goodness is running after, it's running after me</a:t>
            </a:r>
          </a:p>
          <a:p>
            <a:pPr algn="ctr">
              <a:defRPr sz="2700" b="0"/>
            </a:pPr>
            <a:r>
              <a:t>Your goodness is running after, it's running after me</a:t>
            </a:r>
          </a:p>
          <a:p>
            <a:pPr algn="ctr">
              <a:defRPr sz="2700" b="0"/>
            </a:p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I Will Boast In Christ</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Reuben Morgan, Scott Ligertwood © 2016 Hillsong Music Publishing Australia CCLI Licence No. 5485849 . CCLI Song number: 7068427</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With my life laid down, I'm surrendered now</a:t>
            </a:r>
          </a:p>
          <a:p>
            <a:pPr algn="ctr">
              <a:defRPr sz="2700" b="0"/>
            </a:pPr>
            <a:r>
              <a:t>I give You everything</a:t>
            </a:r>
          </a:p>
          <a:p>
            <a:pPr algn="ctr">
              <a:defRPr sz="2700" b="0"/>
            </a:pPr>
            <a:r>
              <a:t>Your goodness is running after, it's running after me</a:t>
            </a:r>
          </a:p>
          <a:p>
            <a:pPr algn="ctr">
              <a:defRPr sz="2700" b="0"/>
            </a:pP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Your goodness is running after, it's running after me</a:t>
            </a:r>
          </a:p>
          <a:p>
            <a:pPr algn="ctr">
              <a:defRPr sz="2700" b="0"/>
            </a:pPr>
            <a:r>
              <a:t>Your goodness is running after, it's running after me</a:t>
            </a:r>
          </a:p>
          <a:p>
            <a:pPr algn="ctr">
              <a:defRPr sz="2700" b="0"/>
            </a:pP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Bridge</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With my life laid down, I'm surrendered now</a:t>
            </a:r>
          </a:p>
          <a:p>
            <a:pPr algn="ctr">
              <a:defRPr sz="2700" b="0"/>
            </a:pPr>
            <a:r>
              <a:t>I give You everything</a:t>
            </a:r>
          </a:p>
          <a:p>
            <a:pPr algn="ctr">
              <a:defRPr sz="2700" b="0"/>
            </a:pPr>
            <a:r>
              <a:t>Your goodness is running after, it's running after me</a:t>
            </a:r>
          </a:p>
          <a:p>
            <a:pPr algn="ctr">
              <a:defRPr sz="2700" b="0"/>
            </a:pP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my life You have been faithful</a:t>
            </a:r>
          </a:p>
          <a:p>
            <a:pPr algn="ctr">
              <a:defRPr sz="2700" b="0"/>
            </a:pPr>
            <a:r>
              <a:t>And all my life You have been so, so good</a:t>
            </a:r>
          </a:p>
          <a:p>
            <a:pPr algn="ctr">
              <a:defRPr sz="2700" b="0"/>
            </a:pPr>
            <a:r>
              <a:t>With every breath that I am able</a:t>
            </a:r>
          </a:p>
          <a:p>
            <a:pPr algn="ctr">
              <a:defRPr sz="2700" b="0"/>
            </a:pPr>
            <a:r>
              <a:t>Oh, I'm gonna sing of the goodness of God</a:t>
            </a:r>
          </a:p>
          <a:p>
            <a:pPr algn="ctr">
              <a:defRPr sz="2700" b="0"/>
            </a:pP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my life You have been faithful</a:t>
            </a:r>
          </a:p>
          <a:p>
            <a:pPr algn="ctr">
              <a:defRPr sz="2700" b="0"/>
            </a:pPr>
            <a:r>
              <a:t>And all my life You have been so, so good</a:t>
            </a:r>
          </a:p>
          <a:p>
            <a:pPr algn="ctr">
              <a:defRPr sz="2700" b="0"/>
            </a:pPr>
            <a:r>
              <a:t>With every breath that I am able</a:t>
            </a:r>
          </a:p>
          <a:p>
            <a:pPr algn="ctr">
              <a:defRPr sz="2700" b="0"/>
            </a:pPr>
            <a:r>
              <a:t>Oh, I'm gonna sing of the goodness of God</a:t>
            </a:r>
          </a:p>
          <a:p>
            <a:pPr algn="ctr">
              <a:defRPr sz="2700" b="0"/>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Tag</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Oh, I'm gonna sing of the goodness of God</a:t>
            </a:r>
          </a:p>
          <a:p>
            <a:pPr algn="ctr">
              <a:defRPr sz="2700" b="0"/>
            </a:pP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Bible reading</a:t>
            </a:r>
          </a:p>
        </p:txBody>
      </p:sp>
      <p:pic>
        <p:nvPicPr>
          <p:cNvPr id="3" name="Picture 2" descr="an-open-bible-royalty-free-image-1681152546.jp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Romans 5:6-11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⁶ You see, at just the right time, when we were still powerless, Christ died for the ungodly. ⁷ Very rarely will anyone die for a righteous person, though for a good person someone might possibly dare to die. </a:t>
            </a: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Romans 5:6-11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⁸ But God demonstrates his own love for us in this: While we were still sinners, Christ died for us. </a:t>
            </a:r>
          </a:p>
          <a:p>
            <a:pPr algn="ctr">
              <a:defRPr sz="2300" b="0"/>
            </a:pPr>
            <a:r>
              <a:t>⁹ Since we have now been justified by his blood, how much more shall we be saved from God’s wrath through him! </a:t>
            </a: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Bible reading: Romans 5:6-11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¹⁰ For if, while we were God’s enemies, we were reconciled to him through the death of his Son, how much more, having been reconciled, shall we be saved through his life! ¹¹ Not only is this so, but we also boast in God through our Lord Jesus Christ, through whom we have now received reconciliation.</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All I have because of Jesus</a:t>
            </a:r>
          </a:p>
          <a:p>
            <a:pPr algn="ctr">
              <a:defRPr sz="2700" b="0"/>
            </a:pPr>
            <a:r>
              <a:t>All this promise</a:t>
            </a:r>
          </a:p>
          <a:p>
            <a:pPr algn="ctr">
              <a:defRPr sz="2700" b="0"/>
            </a:pPr>
            <a:r>
              <a:t>Won for me</a:t>
            </a:r>
          </a:p>
          <a:p>
            <a:pPr algn="ctr">
              <a:defRPr sz="2700" b="0"/>
            </a:pP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Announcements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p>
        </p:txBody>
      </p:sp>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85800" y="1657350"/>
            <a:ext cx="2743200" cy="914400"/>
          </a:xfrm>
          <a:prstGeom prst="rect">
            <a:avLst/>
          </a:prstGeom>
          <a:noFill/>
        </p:spPr>
        <p:txBody>
          <a:bodyPr wrap="square" lIns="0">
            <a:spAutoFit/>
          </a:bodyPr>
          <a:lstStyle/>
          <a:p/>
          <a:p>
            <a:pPr>
              <a:defRPr sz="4000"/>
            </a:pPr>
            <a:r>
              <a:t>Offering</a:t>
            </a:r>
          </a:p>
        </p:txBody>
      </p:sp>
      <p:sp>
        <p:nvSpPr>
          <p:cNvPr id="3" name="Rounded Rectangle 2"/>
          <p:cNvSpPr/>
          <p:nvPr/>
        </p:nvSpPr>
        <p:spPr>
          <a:xfrm>
            <a:off x="3028950" y="17145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3878035" y="171450"/>
            <a:ext cx="4754880" cy="857250"/>
          </a:xfrm>
          <a:prstGeom prst="rect">
            <a:avLst/>
          </a:prstGeom>
          <a:noFill/>
        </p:spPr>
        <p:txBody>
          <a:bodyPr wrap="square">
            <a:spAutoFit/>
          </a:bodyPr>
          <a:lstStyle/>
          <a:p/>
          <a:p>
            <a:pPr>
              <a:defRPr sz="16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3114675" y="257175"/>
            <a:ext cx="685800" cy="685800"/>
          </a:xfrm>
          <a:prstGeom prst="rect">
            <a:avLst/>
          </a:prstGeom>
        </p:spPr>
      </p:pic>
      <p:sp>
        <p:nvSpPr>
          <p:cNvPr id="6" name="Rounded Rectangle 5"/>
          <p:cNvSpPr/>
          <p:nvPr/>
        </p:nvSpPr>
        <p:spPr>
          <a:xfrm>
            <a:off x="3028950" y="1157287"/>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3878035" y="1157287"/>
            <a:ext cx="4754880" cy="857250"/>
          </a:xfrm>
          <a:prstGeom prst="rect">
            <a:avLst/>
          </a:prstGeom>
          <a:noFill/>
        </p:spPr>
        <p:txBody>
          <a:bodyPr wrap="square">
            <a:spAutoFit/>
          </a:bodyPr>
          <a:lstStyle/>
          <a:p/>
          <a:p>
            <a:pPr>
              <a:defRPr sz="16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3114675" y="1243012"/>
            <a:ext cx="685800" cy="685800"/>
          </a:xfrm>
          <a:prstGeom prst="rect">
            <a:avLst/>
          </a:prstGeom>
        </p:spPr>
      </p:pic>
      <p:sp>
        <p:nvSpPr>
          <p:cNvPr id="9" name="Rounded Rectangle 8"/>
          <p:cNvSpPr/>
          <p:nvPr/>
        </p:nvSpPr>
        <p:spPr>
          <a:xfrm>
            <a:off x="3028950" y="2143125"/>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3878035" y="2143125"/>
            <a:ext cx="4754880" cy="857250"/>
          </a:xfrm>
          <a:prstGeom prst="rect">
            <a:avLst/>
          </a:prstGeom>
          <a:noFill/>
        </p:spPr>
        <p:txBody>
          <a:bodyPr wrap="square">
            <a:spAutoFit/>
          </a:bodyPr>
          <a:lstStyle/>
          <a:p/>
          <a:p>
            <a:pPr>
              <a:defRPr sz="1600">
                <a:latin typeface="Gill Sans MT"/>
              </a:defRPr>
            </a:pPr>
            <a:r>
              <a:t>BSB: 112 - 879</a:t>
            </a:r>
          </a:p>
        </p:txBody>
      </p:sp>
      <p:pic>
        <p:nvPicPr>
          <p:cNvPr id="11" name="Picture 10" descr="bsb.png"/>
          <p:cNvPicPr>
            <a:picLocks noChangeAspect="1"/>
          </p:cNvPicPr>
          <p:nvPr/>
        </p:nvPicPr>
        <p:blipFill>
          <a:blip r:embed="rId4"/>
          <a:stretch>
            <a:fillRect/>
          </a:stretch>
        </p:blipFill>
        <p:spPr>
          <a:xfrm>
            <a:off x="3114675" y="2228850"/>
            <a:ext cx="685800" cy="685800"/>
          </a:xfrm>
          <a:prstGeom prst="rect">
            <a:avLst/>
          </a:prstGeom>
        </p:spPr>
      </p:pic>
      <p:sp>
        <p:nvSpPr>
          <p:cNvPr id="12" name="Rounded Rectangle 11"/>
          <p:cNvSpPr/>
          <p:nvPr/>
        </p:nvSpPr>
        <p:spPr>
          <a:xfrm>
            <a:off x="3028950" y="3128962"/>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3878035" y="3128962"/>
            <a:ext cx="4754880" cy="857250"/>
          </a:xfrm>
          <a:prstGeom prst="rect">
            <a:avLst/>
          </a:prstGeom>
          <a:noFill/>
        </p:spPr>
        <p:txBody>
          <a:bodyPr wrap="square">
            <a:spAutoFit/>
          </a:bodyPr>
          <a:lstStyle/>
          <a:p/>
          <a:p>
            <a:pPr>
              <a:defRPr sz="16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3114675" y="3214687"/>
            <a:ext cx="685800" cy="685800"/>
          </a:xfrm>
          <a:prstGeom prst="rect">
            <a:avLst/>
          </a:prstGeom>
        </p:spPr>
      </p:pic>
      <p:sp>
        <p:nvSpPr>
          <p:cNvPr id="15" name="Rounded Rectangle 14"/>
          <p:cNvSpPr/>
          <p:nvPr/>
        </p:nvSpPr>
        <p:spPr>
          <a:xfrm>
            <a:off x="3028950" y="411480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3878035" y="4114800"/>
            <a:ext cx="4754880" cy="857250"/>
          </a:xfrm>
          <a:prstGeom prst="rect">
            <a:avLst/>
          </a:prstGeom>
          <a:noFill/>
        </p:spPr>
        <p:txBody>
          <a:bodyPr wrap="square">
            <a:spAutoFit/>
          </a:bodyPr>
          <a:lstStyle/>
          <a:p/>
          <a:p>
            <a:pPr>
              <a:defRPr sz="16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3114675" y="4200525"/>
            <a:ext cx="685800" cy="685800"/>
          </a:xfrm>
          <a:prstGeom prst="rect">
            <a:avLst/>
          </a:prstGeom>
        </p:spPr>
      </p:pic>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Prayer points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Mingle time!</a:t>
            </a:r>
          </a:p>
        </p:txBody>
      </p:sp>
      <p:pic>
        <p:nvPicPr>
          <p:cNvPr id="3" name="Picture 2" descr="square_20231104_200149.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1</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When He paid the highest ransom</a:t>
            </a:r>
          </a:p>
          <a:p>
            <a:pPr algn="ctr">
              <a:defRPr sz="2700" b="0"/>
            </a:pPr>
            <a:r>
              <a:t>Once for always</a:t>
            </a:r>
          </a:p>
          <a:p>
            <a:pPr algn="ctr">
              <a:defRPr sz="2700" b="0"/>
            </a:pPr>
            <a:r>
              <a:t>For my freedom</a:t>
            </a:r>
          </a:p>
          <a:p>
            <a:pPr algn="ctr">
              <a:defRPr sz="2700" b="0"/>
            </a:p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boast, in Christ alone</a:t>
            </a:r>
          </a:p>
          <a:p>
            <a:pPr algn="ctr">
              <a:defRPr sz="2700" b="0"/>
            </a:pPr>
            <a:r>
              <a:t>His righteousness</a:t>
            </a:r>
          </a:p>
          <a:p>
            <a:pPr algn="ctr">
              <a:defRPr sz="2700" b="0"/>
            </a:pPr>
            <a:r>
              <a:t>And not my own</a:t>
            </a:r>
          </a:p>
          <a:p>
            <a:pPr algn="ctr">
              <a:defRPr sz="27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Chorus</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I will cling to Christ my hope</a:t>
            </a:r>
          </a:p>
          <a:p>
            <a:pPr algn="ctr">
              <a:defRPr sz="2700" b="0"/>
            </a:pPr>
            <a:r>
              <a:t>His mercy reigns</a:t>
            </a:r>
          </a:p>
          <a:p>
            <a:pPr algn="ctr">
              <a:defRPr sz="2700" b="0"/>
            </a:pPr>
            <a:r>
              <a:t>Now and forever</a:t>
            </a:r>
          </a:p>
          <a:p>
            <a:pPr algn="ctr">
              <a:defRPr sz="27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Verse 2</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700" b="0"/>
            </a:pPr>
            <a:r>
              <a:t>Love will never lose its power</a:t>
            </a:r>
          </a:p>
          <a:p>
            <a:pPr algn="ctr">
              <a:defRPr sz="2700" b="0"/>
            </a:pPr>
            <a:r>
              <a:t>All my failures</a:t>
            </a:r>
          </a:p>
          <a:p>
            <a:pPr algn="ctr">
              <a:defRPr sz="2700" b="0"/>
            </a:pPr>
            <a:r>
              <a:t>Could not erase</a:t>
            </a:r>
          </a:p>
          <a:p>
            <a:pPr algn="ctr">
              <a:defRPr sz="2700" b="0"/>
            </a:p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{137E4239-529B-B546-B5DB-743A26600DAF}tf10001121_mac</Template>
  <TotalTime>2108</TotalTime>
  <Words>0</Words>
  <Application>Microsoft Macintosh PowerPoint</Application>
  <PresentationFormat>On-screen Show (16:9)</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Wingdings 2</vt:lpstr>
      <vt:lpstr>Arial</vt:lpstr>
      <vt:lpstr>Quotable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BCCC English service</dc:title>
  <dc:creator>Annabel Lam</dc:creator>
  <cp:lastModifiedBy>Johnny Wu</cp:lastModifiedBy>
  <cp:revision>46</cp:revision>
  <dcterms:modified xsi:type="dcterms:W3CDTF">2024-07-29T04:58:20Z</dcterms:modified>
</cp:coreProperties>
</file>